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4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E7677-7EEA-451B-9ADD-5FB596FB61D5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04FF4-D571-4334-A938-0CE0A54D7EC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559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E7677-7EEA-451B-9ADD-5FB596FB61D5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04FF4-D571-4334-A938-0CE0A54D7EC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9883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E7677-7EEA-451B-9ADD-5FB596FB61D5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04FF4-D571-4334-A938-0CE0A54D7EC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251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E7677-7EEA-451B-9ADD-5FB596FB61D5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04FF4-D571-4334-A938-0CE0A54D7EC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210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E7677-7EEA-451B-9ADD-5FB596FB61D5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04FF4-D571-4334-A938-0CE0A54D7EC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5799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E7677-7EEA-451B-9ADD-5FB596FB61D5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04FF4-D571-4334-A938-0CE0A54D7EC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709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E7677-7EEA-451B-9ADD-5FB596FB61D5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04FF4-D571-4334-A938-0CE0A54D7EC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353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E7677-7EEA-451B-9ADD-5FB596FB61D5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04FF4-D571-4334-A938-0CE0A54D7EC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852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E7677-7EEA-451B-9ADD-5FB596FB61D5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04FF4-D571-4334-A938-0CE0A54D7EC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3457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E7677-7EEA-451B-9ADD-5FB596FB61D5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04FF4-D571-4334-A938-0CE0A54D7EC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785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E7677-7EEA-451B-9ADD-5FB596FB61D5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04FF4-D571-4334-A938-0CE0A54D7EC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424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EE7677-7EEA-451B-9ADD-5FB596FB61D5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704FF4-D571-4334-A938-0CE0A54D7EC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004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57571"/>
            <a:ext cx="9144000" cy="5142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5207118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Diavoorstelling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2" baseType="lpstr">
      <vt:lpstr>Kantoorthema</vt:lpstr>
      <vt:lpstr>PowerPoint-presentatie</vt:lpstr>
    </vt:vector>
  </TitlesOfParts>
  <Company>Erasmus MC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E.I.T. de Schepper</dc:creator>
  <cp:lastModifiedBy>E.I.T. de Schepper</cp:lastModifiedBy>
  <cp:revision>1</cp:revision>
  <dcterms:created xsi:type="dcterms:W3CDTF">2018-04-06T07:44:37Z</dcterms:created>
  <dcterms:modified xsi:type="dcterms:W3CDTF">2018-04-06T07:45:42Z</dcterms:modified>
</cp:coreProperties>
</file>